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handoutMasterIdLst>
    <p:handoutMasterId r:id="rId4"/>
  </p:handoutMasterIdLst>
  <p:sldIdLst>
    <p:sldId id="257" r:id="rId2"/>
  </p:sldIdLst>
  <p:sldSz cx="16459200" cy="27432000"/>
  <p:notesSz cx="6715125" cy="9239250"/>
  <p:defaultTextStyle>
    <a:defPPr>
      <a:defRPr lang="en-US"/>
    </a:defPPr>
    <a:lvl1pPr marL="0" lvl="0" indent="0" algn="l" defTabSz="914400" eaLnBrk="1" fontAlgn="base" latinLnBrk="0" hangingPunct="1">
      <a:lnSpc>
        <a:spcPct val="100000"/>
      </a:lnSpc>
      <a:spcBef>
        <a:spcPct val="0"/>
      </a:spcBef>
      <a:spcAft>
        <a:spcPct val="0"/>
      </a:spcAft>
      <a:buFontTx/>
      <a:buNone/>
      <a:defRPr sz="4900"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Tx/>
      <a:buNone/>
      <a:defRPr sz="49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Tx/>
      <a:buNone/>
      <a:defRPr sz="49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Tx/>
      <a:buNone/>
      <a:defRPr sz="49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Tx/>
      <a:buNone/>
      <a:defRPr sz="49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Tx/>
      <a:buNone/>
      <a:defRPr sz="49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Tx/>
      <a:buNone/>
      <a:defRPr sz="49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Tx/>
      <a:buNone/>
      <a:defRPr sz="49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Tx/>
      <a:buNone/>
      <a:defRPr sz="4900"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4030">
          <p15:clr>
            <a:srgbClr val="A4A3A4"/>
          </p15:clr>
        </p15:guide>
        <p15:guide id="2" orient="horz" pos="16830">
          <p15:clr>
            <a:srgbClr val="A4A3A4"/>
          </p15:clr>
        </p15:guide>
        <p15:guide id="3" orient="horz" pos="1790">
          <p15:clr>
            <a:srgbClr val="A4A3A4"/>
          </p15:clr>
        </p15:guide>
        <p15:guide id="4" pos="51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p:scale>
          <a:sx n="60" d="100"/>
          <a:sy n="60" d="100"/>
        </p:scale>
        <p:origin x="1410" y="-6492"/>
      </p:cViewPr>
      <p:guideLst>
        <p:guide orient="horz" pos="4030"/>
        <p:guide orient="horz" pos="16830"/>
        <p:guide orient="horz" pos="1790"/>
        <p:guide pos="5184"/>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09888" cy="461963"/>
          </a:xfrm>
          <a:prstGeom prst="rect">
            <a:avLst/>
          </a:prstGeom>
        </p:spPr>
        <p:txBody>
          <a:bodyPr vert="horz" lIns="91440" tIns="45720" rIns="91440" bIns="45720" rtlCol="0"/>
          <a:lstStyle/>
          <a:p>
            <a:pPr lvl="0" indent="0" defTabSz="914400" eaLnBrk="1" hangingPunct="1"/>
            <a:endParaRPr lang="zh-CN" altLang="en-US" sz="1200"/>
          </a:p>
        </p:txBody>
      </p:sp>
      <p:sp>
        <p:nvSpPr>
          <p:cNvPr id="3" name="日期占位符 2"/>
          <p:cNvSpPr>
            <a:spLocks noGrp="1"/>
          </p:cNvSpPr>
          <p:nvPr>
            <p:ph type="dt" sz="quarter" idx="1"/>
          </p:nvPr>
        </p:nvSpPr>
        <p:spPr>
          <a:xfrm>
            <a:off x="3803650" y="0"/>
            <a:ext cx="2909888" cy="461963"/>
          </a:xfrm>
          <a:prstGeom prst="rect">
            <a:avLst/>
          </a:prstGeom>
        </p:spPr>
        <p:txBody>
          <a:bodyPr vert="horz" lIns="91440" tIns="45720" rIns="91440" bIns="45720" rtlCol="0"/>
          <a:lstStyle/>
          <a:p>
            <a:pPr lvl="0" indent="0" algn="r" defTabSz="914400" eaLnBrk="1" hangingPunct="1"/>
            <a:endParaRPr lang="zh-CN" altLang="en-US" sz="1200"/>
          </a:p>
        </p:txBody>
      </p:sp>
      <p:sp>
        <p:nvSpPr>
          <p:cNvPr id="4" name="页脚占位符 3"/>
          <p:cNvSpPr>
            <a:spLocks noGrp="1"/>
          </p:cNvSpPr>
          <p:nvPr>
            <p:ph type="ftr" sz="quarter" idx="2"/>
          </p:nvPr>
        </p:nvSpPr>
        <p:spPr>
          <a:xfrm>
            <a:off x="0" y="8775700"/>
            <a:ext cx="2909888" cy="461963"/>
          </a:xfrm>
          <a:prstGeom prst="rect">
            <a:avLst/>
          </a:prstGeom>
        </p:spPr>
        <p:txBody>
          <a:bodyPr vert="horz" lIns="91440" tIns="45720" rIns="91440" bIns="45720" rtlCol="0" anchor="b"/>
          <a:lstStyle/>
          <a:p>
            <a:pPr lvl="0" indent="0" defTabSz="914400" eaLnBrk="1" hangingPunct="1"/>
            <a:endParaRPr lang="zh-CN" altLang="en-US" sz="1200"/>
          </a:p>
        </p:txBody>
      </p:sp>
      <p:sp>
        <p:nvSpPr>
          <p:cNvPr id="5" name="灯片编号占位符 4"/>
          <p:cNvSpPr>
            <a:spLocks noGrp="1"/>
          </p:cNvSpPr>
          <p:nvPr>
            <p:ph type="sldNum" sz="quarter" idx="3"/>
          </p:nvPr>
        </p:nvSpPr>
        <p:spPr>
          <a:xfrm>
            <a:off x="3803650" y="8775700"/>
            <a:ext cx="2909888" cy="461963"/>
          </a:xfrm>
          <a:prstGeom prst="rect">
            <a:avLst/>
          </a:prstGeom>
        </p:spPr>
        <p:txBody>
          <a:bodyPr vert="horz" wrap="square" lIns="91440" tIns="45720" rIns="91440" bIns="45720" numCol="1" anchor="b" anchorCtr="0" compatLnSpc="1"/>
          <a:lstStyle/>
          <a:p>
            <a:pPr lvl="0" algn="r"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ea"/>
              </a:rPr>
              <a:t>‹#›</a:t>
            </a:fld>
            <a:endParaRPr lang="zh-CN" altLang="en-US" sz="1200" strike="noStrike" noProof="1"/>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6" name="Rectangle 4"/>
          <p:cNvSpPr>
            <a:spLocks noGrp="1" noRot="1" noChangeAspect="1" noTextEdit="1"/>
          </p:cNvSpPr>
          <p:nvPr>
            <p:ph type="sldImg"/>
          </p:nvPr>
        </p:nvSpPr>
        <p:spPr>
          <a:xfrm>
            <a:off x="2319338" y="692150"/>
            <a:ext cx="2078037" cy="3465513"/>
          </a:xfrm>
          <a:prstGeom prst="rect">
            <a:avLst/>
          </a:prstGeom>
          <a:noFill/>
          <a:ln w="9525" cap="flat" cmpd="sng">
            <a:solidFill>
              <a:srgbClr val="000000"/>
            </a:solidFill>
            <a:prstDash val="solid"/>
            <a:miter/>
            <a:headEnd type="none" w="med" len="med"/>
            <a:tailEnd type="none" w="med" len="med"/>
          </a:ln>
        </p:spPr>
      </p:sp>
      <p:sp>
        <p:nvSpPr>
          <p:cNvPr id="3077" name="Rectangle 5"/>
          <p:cNvSpPr>
            <a:spLocks noGrp="1" noChangeArrowheads="1"/>
          </p:cNvSpPr>
          <p:nvPr>
            <p:ph type="body" sz="quarter" idx="3"/>
          </p:nvPr>
        </p:nvSpPr>
        <p:spPr bwMode="auto">
          <a:xfrm>
            <a:off x="671513" y="4389438"/>
            <a:ext cx="5372100" cy="4157663"/>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ln>
          <a:effectLst/>
        </p:spPr>
        <p:txBody>
          <a:bodyPr vert="horz" wrap="square" lIns="91440" tIns="45720" rIns="91440" bIns="45720" numCol="1" anchor="b" anchorCtr="0" compatLnSpc="1"/>
          <a:lstStyle/>
          <a:p>
            <a:pPr lvl="0" algn="r" eaLnBrk="1" fontAlgn="base" hangingPunct="1"/>
            <a:fld id="{9A0DB2DC-4C9A-4742-B13C-FB6460FD3503}" type="slidenum">
              <a:rPr lang="en-US" altLang="zh-CN" sz="1200" strike="noStrike" noProof="1" dirty="0">
                <a:latin typeface="Arial" panose="020B0604020202020204" pitchFamily="34" charset="0"/>
                <a:ea typeface="宋体" panose="02010600030101010101" pitchFamily="2" charset="-122"/>
                <a:cs typeface="+mn-ea"/>
              </a:rPr>
              <a:t>‹#›</a:t>
            </a:fld>
            <a:endParaRPr lang="en-US" altLang="zh-CN" sz="1200" strike="noStrike" noProof="1"/>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txBox="1">
            <a:spLocks noGrp="1"/>
          </p:cNvSpPr>
          <p:nvPr>
            <p:ph type="sldNum" sz="quarter"/>
          </p:nvPr>
        </p:nvSpPr>
        <p:spPr>
          <a:xfrm>
            <a:off x="3803650" y="8775700"/>
            <a:ext cx="2909888" cy="461963"/>
          </a:xfrm>
          <a:prstGeom prst="rect">
            <a:avLst/>
          </a:prstGeom>
          <a:noFill/>
          <a:ln w="9525">
            <a:noFill/>
          </a:ln>
        </p:spPr>
        <p:txBody>
          <a:bodyPr wrap="square" lIns="91440" tIns="45720" rIns="91440" bIns="45720" anchor="b"/>
          <a:lstStyle/>
          <a:p>
            <a:pPr marL="0" marR="0" lvl="0" indent="0" algn="r" defTabSz="914400" eaLnBrk="1" fontAlgn="base" latinLnBrk="0" hangingPunct="1">
              <a:lnSpc>
                <a:spcPct val="100000"/>
              </a:lnSpc>
              <a:spcBef>
                <a:spcPct val="0"/>
              </a:spcBef>
              <a:spcAft>
                <a:spcPct val="0"/>
              </a:spcAft>
              <a:buClrTx/>
              <a:buSzTx/>
              <a:buFontTx/>
              <a:buNone/>
              <a:tabLst/>
              <a:defRPr/>
            </a:pPr>
            <a:fld id="{9A0DB2DC-4C9A-4742-B13C-FB6460FD3503}" type="slidenum">
              <a:rPr kumimoji="0" lang="en-US" altLang="zh-CN" sz="12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eaLnBrk="1" fontAlgn="base" latinLnBrk="0" hangingPunct="1">
                <a:lnSpc>
                  <a:spcPct val="100000"/>
                </a:lnSpc>
                <a:spcBef>
                  <a:spcPct val="0"/>
                </a:spcBef>
                <a:spcAft>
                  <a:spcPct val="0"/>
                </a:spcAft>
                <a:buClrTx/>
                <a:buSzTx/>
                <a:buFontTx/>
                <a:buNone/>
                <a:tabLst/>
                <a:defRPr/>
              </a:pPr>
              <a:t>1</a:t>
            </a:fld>
            <a:endParaRPr kumimoji="0" lang="en-US" altLang="zh-CN" sz="12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122" name="Rectangle 2"/>
          <p:cNvSpPr>
            <a:spLocks noGrp="1" noRot="1" noChangeAspect="1" noTextEdit="1"/>
          </p:cNvSpPr>
          <p:nvPr>
            <p:ph type="sldImg"/>
          </p:nvPr>
        </p:nvSpPr>
        <p:spPr>
          <a:ln/>
        </p:spPr>
      </p:sp>
      <p:sp>
        <p:nvSpPr>
          <p:cNvPr id="5123" name="Rectangle 3"/>
          <p:cNvSpPr>
            <a:spLocks noGrp="1"/>
          </p:cNvSpPr>
          <p:nvPr>
            <p:ph type="body"/>
          </p:nvPr>
        </p:nvSpPr>
        <p:spPr>
          <a:xfrm>
            <a:off x="671513" y="4389438"/>
            <a:ext cx="5372100" cy="4157662"/>
          </a:xfrm>
          <a:ln/>
        </p:spPr>
        <p:txBody>
          <a:bodyPr wrap="square" lIns="91440" tIns="45720" rIns="91440" bIns="45720" anchor="t"/>
          <a:lstStyle/>
          <a:p>
            <a:pPr lvl="0" eaLnBrk="1" hangingPunct="1"/>
            <a:endParaRPr lang="en-US" altLang="zh-CN" dirty="0"/>
          </a:p>
        </p:txBody>
      </p:sp>
    </p:spTree>
    <p:extLst>
      <p:ext uri="{BB962C8B-B14F-4D97-AF65-F5344CB8AC3E}">
        <p14:creationId xmlns:p14="http://schemas.microsoft.com/office/powerpoint/2010/main" val="1389712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2508250" rtl="0" eaLnBrk="0" fontAlgn="base" hangingPunct="0">
        <a:spcBef>
          <a:spcPct val="0"/>
        </a:spcBef>
        <a:spcAft>
          <a:spcPct val="0"/>
        </a:spcAft>
        <a:defRPr sz="12100">
          <a:solidFill>
            <a:schemeClr val="tx2"/>
          </a:solidFill>
          <a:latin typeface="+mj-lt"/>
          <a:ea typeface="+mj-ea"/>
          <a:cs typeface="+mj-cs"/>
        </a:defRPr>
      </a:lvl1pPr>
      <a:lvl2pPr algn="ctr" defTabSz="2508250" rtl="0" eaLnBrk="0" fontAlgn="base" hangingPunct="0">
        <a:spcBef>
          <a:spcPct val="0"/>
        </a:spcBef>
        <a:spcAft>
          <a:spcPct val="0"/>
        </a:spcAft>
        <a:defRPr sz="12100">
          <a:solidFill>
            <a:schemeClr val="tx2"/>
          </a:solidFill>
          <a:latin typeface="Arial" panose="020B0604020202020204" pitchFamily="34" charset="0"/>
        </a:defRPr>
      </a:lvl2pPr>
      <a:lvl3pPr algn="ctr" defTabSz="2508250" rtl="0" eaLnBrk="0" fontAlgn="base" hangingPunct="0">
        <a:spcBef>
          <a:spcPct val="0"/>
        </a:spcBef>
        <a:spcAft>
          <a:spcPct val="0"/>
        </a:spcAft>
        <a:defRPr sz="12100">
          <a:solidFill>
            <a:schemeClr val="tx2"/>
          </a:solidFill>
          <a:latin typeface="Arial" panose="020B0604020202020204" pitchFamily="34" charset="0"/>
        </a:defRPr>
      </a:lvl3pPr>
      <a:lvl4pPr algn="ctr" defTabSz="2508250" rtl="0" eaLnBrk="0" fontAlgn="base" hangingPunct="0">
        <a:spcBef>
          <a:spcPct val="0"/>
        </a:spcBef>
        <a:spcAft>
          <a:spcPct val="0"/>
        </a:spcAft>
        <a:defRPr sz="12100">
          <a:solidFill>
            <a:schemeClr val="tx2"/>
          </a:solidFill>
          <a:latin typeface="Arial" panose="020B0604020202020204" pitchFamily="34" charset="0"/>
        </a:defRPr>
      </a:lvl4pPr>
      <a:lvl5pPr algn="ctr" defTabSz="2508250" rtl="0" eaLnBrk="0" fontAlgn="base" hangingPunct="0">
        <a:spcBef>
          <a:spcPct val="0"/>
        </a:spcBef>
        <a:spcAft>
          <a:spcPct val="0"/>
        </a:spcAft>
        <a:defRPr sz="12100">
          <a:solidFill>
            <a:schemeClr val="tx2"/>
          </a:solidFill>
          <a:latin typeface="Arial" panose="020B0604020202020204" pitchFamily="34" charset="0"/>
        </a:defRPr>
      </a:lvl5pPr>
      <a:lvl6pPr marL="457200" algn="ctr" defTabSz="2508250" rtl="0" fontAlgn="base">
        <a:spcBef>
          <a:spcPct val="0"/>
        </a:spcBef>
        <a:spcAft>
          <a:spcPct val="0"/>
        </a:spcAft>
        <a:defRPr sz="12100">
          <a:solidFill>
            <a:schemeClr val="tx2"/>
          </a:solidFill>
          <a:latin typeface="Arial" panose="020B0604020202020204" pitchFamily="34" charset="0"/>
        </a:defRPr>
      </a:lvl6pPr>
      <a:lvl7pPr marL="914400" algn="ctr" defTabSz="2508250" rtl="0" fontAlgn="base">
        <a:spcBef>
          <a:spcPct val="0"/>
        </a:spcBef>
        <a:spcAft>
          <a:spcPct val="0"/>
        </a:spcAft>
        <a:defRPr sz="12100">
          <a:solidFill>
            <a:schemeClr val="tx2"/>
          </a:solidFill>
          <a:latin typeface="Arial" panose="020B0604020202020204" pitchFamily="34" charset="0"/>
        </a:defRPr>
      </a:lvl7pPr>
      <a:lvl8pPr marL="1371600" algn="ctr" defTabSz="2508250" rtl="0" fontAlgn="base">
        <a:spcBef>
          <a:spcPct val="0"/>
        </a:spcBef>
        <a:spcAft>
          <a:spcPct val="0"/>
        </a:spcAft>
        <a:defRPr sz="12100">
          <a:solidFill>
            <a:schemeClr val="tx2"/>
          </a:solidFill>
          <a:latin typeface="Arial" panose="020B0604020202020204" pitchFamily="34" charset="0"/>
        </a:defRPr>
      </a:lvl8pPr>
      <a:lvl9pPr marL="1828800" algn="ctr" defTabSz="2508250" rtl="0" fontAlgn="base">
        <a:spcBef>
          <a:spcPct val="0"/>
        </a:spcBef>
        <a:spcAft>
          <a:spcPct val="0"/>
        </a:spcAft>
        <a:defRPr sz="12100">
          <a:solidFill>
            <a:schemeClr val="tx2"/>
          </a:solidFill>
          <a:latin typeface="Arial" panose="020B0604020202020204" pitchFamily="34" charset="0"/>
        </a:defRPr>
      </a:lvl9pPr>
    </p:titleStyle>
    <p:bodyStyle>
      <a:lvl1pPr marL="941705" indent="-941705" algn="l" defTabSz="2508250" rtl="0" eaLnBrk="0" fontAlgn="base" hangingPunct="0">
        <a:spcBef>
          <a:spcPct val="20000"/>
        </a:spcBef>
        <a:spcAft>
          <a:spcPct val="0"/>
        </a:spcAft>
        <a:buChar char="•"/>
        <a:defRPr sz="8800">
          <a:solidFill>
            <a:schemeClr val="tx1"/>
          </a:solidFill>
          <a:latin typeface="+mn-lt"/>
          <a:ea typeface="+mn-ea"/>
          <a:cs typeface="+mn-cs"/>
        </a:defRPr>
      </a:lvl1pPr>
      <a:lvl2pPr marL="2037080" indent="-782955" algn="l" defTabSz="2508250" rtl="0" eaLnBrk="0" fontAlgn="base" hangingPunct="0">
        <a:spcBef>
          <a:spcPct val="20000"/>
        </a:spcBef>
        <a:spcAft>
          <a:spcPct val="0"/>
        </a:spcAft>
        <a:buChar char="–"/>
        <a:defRPr sz="7700">
          <a:solidFill>
            <a:schemeClr val="tx1"/>
          </a:solidFill>
          <a:latin typeface="+mn-lt"/>
        </a:defRPr>
      </a:lvl2pPr>
      <a:lvl3pPr marL="3135630" indent="-627380" algn="l" defTabSz="2508250" rtl="0" eaLnBrk="0" fontAlgn="base" hangingPunct="0">
        <a:spcBef>
          <a:spcPct val="20000"/>
        </a:spcBef>
        <a:spcAft>
          <a:spcPct val="0"/>
        </a:spcAft>
        <a:buChar char="•"/>
        <a:defRPr sz="6600">
          <a:solidFill>
            <a:schemeClr val="tx1"/>
          </a:solidFill>
          <a:latin typeface="+mn-lt"/>
        </a:defRPr>
      </a:lvl3pPr>
      <a:lvl4pPr marL="4387850" indent="-625475" algn="l" defTabSz="2508250" rtl="0" eaLnBrk="0" fontAlgn="base" hangingPunct="0">
        <a:spcBef>
          <a:spcPct val="20000"/>
        </a:spcBef>
        <a:spcAft>
          <a:spcPct val="0"/>
        </a:spcAft>
        <a:buChar char="–"/>
        <a:defRPr sz="5500">
          <a:solidFill>
            <a:schemeClr val="tx1"/>
          </a:solidFill>
          <a:latin typeface="+mn-lt"/>
        </a:defRPr>
      </a:lvl4pPr>
      <a:lvl5pPr marL="5643880" indent="-627380" algn="l" defTabSz="2508250" rtl="0" eaLnBrk="0" fontAlgn="base" hangingPunct="0">
        <a:spcBef>
          <a:spcPct val="20000"/>
        </a:spcBef>
        <a:spcAft>
          <a:spcPct val="0"/>
        </a:spcAft>
        <a:buChar char="»"/>
        <a:defRPr sz="5500">
          <a:solidFill>
            <a:schemeClr val="tx1"/>
          </a:solidFill>
          <a:latin typeface="+mn-lt"/>
        </a:defRPr>
      </a:lvl5pPr>
      <a:lvl6pPr marL="6101080" indent="-627380" algn="l" defTabSz="2508250" rtl="0" fontAlgn="base">
        <a:spcBef>
          <a:spcPct val="20000"/>
        </a:spcBef>
        <a:spcAft>
          <a:spcPct val="0"/>
        </a:spcAft>
        <a:buChar char="»"/>
        <a:defRPr sz="5500">
          <a:solidFill>
            <a:schemeClr val="tx1"/>
          </a:solidFill>
          <a:latin typeface="+mn-lt"/>
        </a:defRPr>
      </a:lvl6pPr>
      <a:lvl7pPr marL="6558280" indent="-627380" algn="l" defTabSz="2508250" rtl="0" fontAlgn="base">
        <a:spcBef>
          <a:spcPct val="20000"/>
        </a:spcBef>
        <a:spcAft>
          <a:spcPct val="0"/>
        </a:spcAft>
        <a:buChar char="»"/>
        <a:defRPr sz="5500">
          <a:solidFill>
            <a:schemeClr val="tx1"/>
          </a:solidFill>
          <a:latin typeface="+mn-lt"/>
        </a:defRPr>
      </a:lvl7pPr>
      <a:lvl8pPr marL="7015480" indent="-627380" algn="l" defTabSz="2508250" rtl="0" fontAlgn="base">
        <a:spcBef>
          <a:spcPct val="20000"/>
        </a:spcBef>
        <a:spcAft>
          <a:spcPct val="0"/>
        </a:spcAft>
        <a:buChar char="»"/>
        <a:defRPr sz="5500">
          <a:solidFill>
            <a:schemeClr val="tx1"/>
          </a:solidFill>
          <a:latin typeface="+mn-lt"/>
        </a:defRPr>
      </a:lvl8pPr>
      <a:lvl9pPr marL="7472680" indent="-627380" algn="l" defTabSz="2508250" rtl="0" fontAlgn="base">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宋体" panose="02010600030101010101" pitchFamily="2" charset="-122"/>
          <a:cs typeface="+mn-cs"/>
        </a:defRPr>
      </a:lvl2pPr>
      <a:lvl3pPr marL="914400" algn="l" defTabSz="914400" rtl="0" eaLnBrk="1" latinLnBrk="0" hangingPunct="1">
        <a:defRPr sz="1800" kern="1200">
          <a:solidFill>
            <a:schemeClr val="tx1"/>
          </a:solidFill>
          <a:latin typeface="+mn-lt"/>
          <a:ea typeface="宋体" panose="02010600030101010101" pitchFamily="2" charset="-122"/>
          <a:cs typeface="+mn-cs"/>
        </a:defRPr>
      </a:lvl3pPr>
      <a:lvl4pPr marL="1371600" algn="l" defTabSz="914400" rtl="0" eaLnBrk="1" latinLnBrk="0" hangingPunct="1">
        <a:defRPr sz="1800" kern="1200">
          <a:solidFill>
            <a:schemeClr val="tx1"/>
          </a:solidFill>
          <a:latin typeface="+mn-lt"/>
          <a:ea typeface="宋体" panose="02010600030101010101" pitchFamily="2" charset="-122"/>
          <a:cs typeface="+mn-cs"/>
        </a:defRPr>
      </a:lvl4pPr>
      <a:lvl5pPr marL="1828800" algn="l" defTabSz="914400" rtl="0" eaLnBrk="1" latinLnBrk="0" hangingPunct="1">
        <a:defRPr sz="1800" kern="1200">
          <a:solidFill>
            <a:schemeClr val="tx1"/>
          </a:solidFill>
          <a:latin typeface="+mn-lt"/>
          <a:ea typeface="宋体" panose="02010600030101010101" pitchFamily="2" charset="-122"/>
          <a:cs typeface="+mn-cs"/>
        </a:defRPr>
      </a:lvl5pPr>
      <a:lvl6pPr marL="2286000" algn="l" defTabSz="914400" rtl="0" eaLnBrk="1" latinLnBrk="0" hangingPunct="1">
        <a:defRPr sz="1800" kern="1200">
          <a:solidFill>
            <a:schemeClr val="tx1"/>
          </a:solidFill>
          <a:latin typeface="+mn-lt"/>
          <a:ea typeface="宋体" panose="02010600030101010101" pitchFamily="2" charset="-122"/>
          <a:cs typeface="+mn-cs"/>
        </a:defRPr>
      </a:lvl6pPr>
      <a:lvl7pPr marL="2743200" algn="l" defTabSz="914400" rtl="0" eaLnBrk="1" latinLnBrk="0" hangingPunct="1">
        <a:defRPr sz="1800" kern="1200">
          <a:solidFill>
            <a:schemeClr val="tx1"/>
          </a:solidFill>
          <a:latin typeface="+mn-lt"/>
          <a:ea typeface="宋体" panose="02010600030101010101" pitchFamily="2" charset="-122"/>
          <a:cs typeface="+mn-cs"/>
        </a:defRPr>
      </a:lvl7pPr>
      <a:lvl8pPr marL="3200400" algn="l" defTabSz="914400" rtl="0" eaLnBrk="1" latinLnBrk="0" hangingPunct="1">
        <a:defRPr sz="1800" kern="1200">
          <a:solidFill>
            <a:schemeClr val="tx1"/>
          </a:solidFill>
          <a:latin typeface="+mn-lt"/>
          <a:ea typeface="宋体" panose="02010600030101010101" pitchFamily="2" charset="-122"/>
          <a:cs typeface="+mn-cs"/>
        </a:defRPr>
      </a:lvl8pPr>
      <a:lvl9pPr marL="3657600" algn="l" defTabSz="914400" rtl="0" eaLnBrk="1" latinLnBrk="0" hangingPunct="1">
        <a:defRPr sz="1800" kern="1200">
          <a:solidFill>
            <a:schemeClr val="tx1"/>
          </a:solidFill>
          <a:latin typeface="+mn-lt"/>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333399">
                <a:alpha val="100000"/>
              </a:srgbClr>
            </a:gs>
            <a:gs pos="50000">
              <a:srgbClr val="EAEAEA">
                <a:alpha val="100000"/>
              </a:srgbClr>
            </a:gs>
            <a:gs pos="100000">
              <a:srgbClr val="003064">
                <a:alpha val="100000"/>
              </a:srgbClr>
            </a:gs>
          </a:gsLst>
          <a:lin ang="5400000" scaled="1"/>
          <a:tileRect/>
        </a:gradFill>
        <a:effectLst/>
      </p:bgPr>
    </p:bg>
    <p:spTree>
      <p:nvGrpSpPr>
        <p:cNvPr id="1" name=""/>
        <p:cNvGrpSpPr/>
        <p:nvPr/>
      </p:nvGrpSpPr>
      <p:grpSpPr>
        <a:xfrm>
          <a:off x="0" y="0"/>
          <a:ext cx="0" cy="0"/>
          <a:chOff x="0" y="0"/>
          <a:chExt cx="0" cy="0"/>
        </a:xfrm>
      </p:grpSpPr>
      <p:sp>
        <p:nvSpPr>
          <p:cNvPr id="4098" name="AutoShape 50"/>
          <p:cNvSpPr/>
          <p:nvPr/>
        </p:nvSpPr>
        <p:spPr>
          <a:xfrm>
            <a:off x="8391525" y="3505200"/>
            <a:ext cx="7743825" cy="21061363"/>
          </a:xfrm>
          <a:prstGeom prst="roundRect">
            <a:avLst>
              <a:gd name="adj" fmla="val 7000"/>
            </a:avLst>
          </a:prstGeom>
          <a:solidFill>
            <a:schemeClr val="bg1"/>
          </a:solidFill>
          <a:ln w="9525" cap="flat" cmpd="sng">
            <a:solidFill>
              <a:schemeClr val="tx1"/>
            </a:solidFill>
            <a:prstDash val="solid"/>
            <a:round/>
            <a:headEnd type="none" w="med" len="med"/>
            <a:tailEnd type="none" w="med" len="med"/>
          </a:ln>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zh-CN" sz="49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099" name="AutoShape 4"/>
          <p:cNvSpPr/>
          <p:nvPr/>
        </p:nvSpPr>
        <p:spPr>
          <a:xfrm>
            <a:off x="285750" y="3505200"/>
            <a:ext cx="7743825" cy="23298150"/>
          </a:xfrm>
          <a:prstGeom prst="roundRect">
            <a:avLst>
              <a:gd name="adj" fmla="val 7000"/>
            </a:avLst>
          </a:prstGeom>
          <a:solidFill>
            <a:schemeClr val="bg1"/>
          </a:solidFill>
          <a:ln w="9525" cap="flat" cmpd="sng">
            <a:solidFill>
              <a:schemeClr val="tx1"/>
            </a:solidFill>
            <a:prstDash val="solid"/>
            <a:round/>
            <a:headEnd type="none" w="med" len="med"/>
            <a:tailEnd type="none" w="med" len="med"/>
          </a:ln>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zh-CN" sz="49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100" name="Text Box 9"/>
          <p:cNvSpPr txBox="1"/>
          <p:nvPr/>
        </p:nvSpPr>
        <p:spPr>
          <a:xfrm>
            <a:off x="395288" y="5489575"/>
            <a:ext cx="7467600" cy="10579100"/>
          </a:xfrm>
          <a:prstGeom prst="rect">
            <a:avLst/>
          </a:prstGeom>
          <a:noFill/>
          <a:ln w="9525">
            <a:noFill/>
          </a:ln>
        </p:spPr>
        <p:txBody>
          <a:bodyPr lIns="52249" tIns="26124" rIns="52249" bIns="26124" anchor="t">
            <a:spAutoFit/>
          </a:bodyPr>
          <a:lstStyle/>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We hope you find this template useful! This one is set up to yield a 60x36” (5x3’) vertical poster when we print it at 200%.</a:t>
            </a: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How to bring things in from Excel® and Word®</a:t>
            </a: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Excel</a:t>
            </a: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 select the chart, hit edit-copy, and then edit-paste into PowerPoint®. The chart can then be stretched to fit as required. If you need to edit parts of the chart, it can be ungrouped. </a:t>
            </a:r>
            <a:r>
              <a:rPr kumimoji="0" lang="en-US" altLang="zh-CN" sz="1600" b="1" i="1" u="sng"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Watch out</a:t>
            </a: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 for scientific symbols used in imported charts, which PowerPoint will not recognize as a used font and may print improperly if we don’t have the font installed on our system. It is best to use the Symbol font for scientific characters.</a:t>
            </a: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Word</a:t>
            </a: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Scans</a:t>
            </a: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We need images to be 72 to 100 dpi in their </a:t>
            </a:r>
            <a:r>
              <a:rPr kumimoji="0" lang="en-US" altLang="zh-CN" sz="1600" b="0" i="0" u="sng"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final size</a:t>
            </a: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 or use a rule of thumb of 2 to 4 megabytes of uncompressed .tif file per square foot of image. For instance, a 3x5 photo that will be 6x10 in size on the final poster should be scanned at 200 dpi. </a:t>
            </a: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2508250" eaLnBrk="0" fontAlgn="base" latinLnBrk="0" hangingPunct="0">
              <a:lnSpc>
                <a:spcPct val="95000"/>
              </a:lnSpc>
              <a:spcBef>
                <a:spcPct val="0"/>
              </a:spcBef>
              <a:spcAft>
                <a:spcPct val="0"/>
              </a:spcAft>
              <a:buClrTx/>
              <a:buSzTx/>
              <a:buFontTx/>
              <a:buNone/>
              <a:tabLst/>
              <a:defRPr/>
            </a:pPr>
            <a:r>
              <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Preview: </a:t>
            </a: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To see your in poster in actual  size, go to view-zoom-100%. Posters to be printed at 200% need to be viewed at 200%.</a:t>
            </a:r>
          </a:p>
          <a:p>
            <a:pPr marL="0" marR="0" lvl="0" indent="0" algn="l" defTabSz="2508250"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
        <p:nvSpPr>
          <p:cNvPr id="4101" name="Text Box 10"/>
          <p:cNvSpPr txBox="1"/>
          <p:nvPr/>
        </p:nvSpPr>
        <p:spPr>
          <a:xfrm>
            <a:off x="2219325" y="16252825"/>
            <a:ext cx="3686175" cy="796925"/>
          </a:xfrm>
          <a:prstGeom prst="rect">
            <a:avLst/>
          </a:prstGeom>
          <a:noFill/>
          <a:ln w="9525">
            <a:noFill/>
          </a:ln>
        </p:spPr>
        <p:txBody>
          <a:bodyPr lIns="52249" tIns="26124" rIns="52249" bIns="26124" anchor="t">
            <a:spAutoFit/>
          </a:bodyPr>
          <a:lstStyle/>
          <a:p>
            <a:pPr marL="0" marR="0" lvl="0" indent="0" algn="ctr" defTabSz="2508250" eaLnBrk="1" fontAlgn="base" latinLnBrk="0" hangingPunct="1">
              <a:lnSpc>
                <a:spcPct val="100000"/>
              </a:lnSpc>
              <a:spcBef>
                <a:spcPct val="50000"/>
              </a:spcBef>
              <a:spcAft>
                <a:spcPct val="0"/>
              </a:spcAft>
              <a:buClrTx/>
              <a:buSzTx/>
              <a:buFontTx/>
              <a:buNone/>
              <a:tabLst/>
              <a:defRPr/>
            </a:pPr>
            <a:r>
              <a:rPr kumimoji="0" lang="en-US" altLang="zh-CN" sz="4900" b="1"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Methods</a:t>
            </a:r>
          </a:p>
        </p:txBody>
      </p:sp>
      <p:sp>
        <p:nvSpPr>
          <p:cNvPr id="4102" name="Text Box 11"/>
          <p:cNvSpPr txBox="1"/>
          <p:nvPr/>
        </p:nvSpPr>
        <p:spPr>
          <a:xfrm>
            <a:off x="9931400" y="16411575"/>
            <a:ext cx="4354513" cy="796925"/>
          </a:xfrm>
          <a:prstGeom prst="rect">
            <a:avLst/>
          </a:prstGeom>
          <a:noFill/>
          <a:ln w="9525">
            <a:noFill/>
          </a:ln>
        </p:spPr>
        <p:txBody>
          <a:bodyPr lIns="52249" tIns="26124" rIns="52249" bIns="26124" anchor="t">
            <a:spAutoFit/>
          </a:bodyPr>
          <a:lstStyle/>
          <a:p>
            <a:pPr marL="0" marR="0" lvl="0" indent="0" algn="ctr" defTabSz="2508250" eaLnBrk="1" fontAlgn="base" latinLnBrk="0" hangingPunct="1">
              <a:lnSpc>
                <a:spcPct val="100000"/>
              </a:lnSpc>
              <a:spcBef>
                <a:spcPct val="50000"/>
              </a:spcBef>
              <a:spcAft>
                <a:spcPct val="0"/>
              </a:spcAft>
              <a:buClrTx/>
              <a:buSzTx/>
              <a:buFontTx/>
              <a:buNone/>
              <a:tabLst/>
              <a:defRPr/>
            </a:pPr>
            <a:r>
              <a:rPr kumimoji="0" lang="en-US" altLang="zh-CN" sz="4900" b="1"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Conclusions</a:t>
            </a:r>
          </a:p>
        </p:txBody>
      </p:sp>
      <p:sp>
        <p:nvSpPr>
          <p:cNvPr id="4103" name="AutoShape 13"/>
          <p:cNvSpPr/>
          <p:nvPr/>
        </p:nvSpPr>
        <p:spPr>
          <a:xfrm>
            <a:off x="257175" y="387350"/>
            <a:ext cx="15944850" cy="2603500"/>
          </a:xfrm>
          <a:prstGeom prst="roundRect">
            <a:avLst>
              <a:gd name="adj" fmla="val 10870"/>
            </a:avLst>
          </a:prstGeom>
          <a:solidFill>
            <a:schemeClr val="bg1"/>
          </a:solidFill>
          <a:ln w="9525" cap="flat" cmpd="sng">
            <a:solidFill>
              <a:schemeClr val="tx1"/>
            </a:solidFill>
            <a:prstDash val="solid"/>
            <a:round/>
            <a:headEnd type="none" w="med" len="med"/>
            <a:tailEnd type="none" w="med" len="med"/>
          </a:ln>
        </p:spPr>
        <p:txBody>
          <a:bodyPr wrap="none" lIns="52249" tIns="26124" rIns="52249" bIns="26124" anchor="ctr"/>
          <a:lstStyle/>
          <a:p>
            <a:pPr marL="0" marR="0" lvl="0" indent="0" algn="ctr" defTabSz="2508250" eaLnBrk="1" fontAlgn="base" latinLnBrk="0" hangingPunct="1">
              <a:lnSpc>
                <a:spcPct val="100000"/>
              </a:lnSpc>
              <a:spcBef>
                <a:spcPct val="0"/>
              </a:spcBef>
              <a:spcAft>
                <a:spcPct val="0"/>
              </a:spcAft>
              <a:buClrTx/>
              <a:buSzTx/>
              <a:buFontTx/>
              <a:buNone/>
              <a:tabLst/>
              <a:defRPr/>
            </a:pPr>
            <a:endParaRPr kumimoji="0" lang="en-US" altLang="zh-CN" sz="490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104" name="Text Box 14"/>
          <p:cNvSpPr txBox="1"/>
          <p:nvPr/>
        </p:nvSpPr>
        <p:spPr>
          <a:xfrm>
            <a:off x="2381250" y="517843"/>
            <a:ext cx="14077950" cy="2206625"/>
          </a:xfrm>
          <a:prstGeom prst="rect">
            <a:avLst/>
          </a:prstGeom>
          <a:noFill/>
          <a:ln w="9525">
            <a:noFill/>
          </a:ln>
        </p:spPr>
        <p:txBody>
          <a:bodyPr lIns="52249" tIns="26124" rIns="52249" bIns="26124" anchor="t">
            <a:spAutoFit/>
          </a:bodyPr>
          <a:lstStyle/>
          <a:p>
            <a:pPr marL="0" marR="0" lvl="0" indent="0" algn="ctr" defTabSz="2508250" eaLnBrk="1" fontAlgn="base" latinLnBrk="0" hangingPunct="1">
              <a:lnSpc>
                <a:spcPct val="100000"/>
              </a:lnSpc>
              <a:spcBef>
                <a:spcPct val="50000"/>
              </a:spcBef>
              <a:spcAft>
                <a:spcPct val="0"/>
              </a:spcAft>
              <a:buClrTx/>
              <a:buSzTx/>
              <a:buFontTx/>
              <a:buNone/>
              <a:tabLst/>
              <a:defRPr/>
            </a:pPr>
            <a:r>
              <a:rPr kumimoji="0" lang="en-US" altLang="zh-CN" sz="7200" b="1"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Title of the Research Study</a:t>
            </a:r>
          </a:p>
          <a:p>
            <a:pPr marL="0" marR="0" lvl="0" indent="0" algn="ctr" defTabSz="2508250" eaLnBrk="1" fontAlgn="base" latinLnBrk="0" hangingPunct="1">
              <a:lnSpc>
                <a:spcPct val="100000"/>
              </a:lnSpc>
              <a:spcBef>
                <a:spcPct val="0"/>
              </a:spcBef>
              <a:spcAft>
                <a:spcPct val="0"/>
              </a:spcAft>
              <a:buClrTx/>
              <a:buSzTx/>
              <a:buFontTx/>
              <a:buNone/>
              <a:tabLst/>
              <a:defRPr/>
            </a:pPr>
            <a:r>
              <a:rPr kumimoji="0" lang="en-US" altLang="zh-CN" sz="4500" b="1"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PEOPLE WHO DID THE STUDY</a:t>
            </a:r>
          </a:p>
          <a:p>
            <a:pPr marL="0" marR="0" lvl="0" indent="0" algn="ctr" defTabSz="2508250" eaLnBrk="1" fontAlgn="base" latinLnBrk="0" hangingPunct="1">
              <a:lnSpc>
                <a:spcPct val="100000"/>
              </a:lnSpc>
              <a:spcBef>
                <a:spcPct val="0"/>
              </a:spcBef>
              <a:spcAft>
                <a:spcPct val="0"/>
              </a:spcAft>
              <a:buClrTx/>
              <a:buSzTx/>
              <a:buFontTx/>
              <a:buNone/>
              <a:tabLst/>
              <a:defRPr/>
            </a:pPr>
            <a:r>
              <a:rPr kumimoji="0" lang="en-US" altLang="zh-CN" sz="2300" b="1" i="1"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SCHOOLS OR  DEPARTMENTS THEY ARE AFFILIATED WITH</a:t>
            </a:r>
            <a:endParaRPr kumimoji="0" lang="en-US" altLang="zh-CN" sz="45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105" name="Text Box 19"/>
          <p:cNvSpPr txBox="1"/>
          <p:nvPr/>
        </p:nvSpPr>
        <p:spPr>
          <a:xfrm>
            <a:off x="8823325" y="11288713"/>
            <a:ext cx="3114675" cy="614362"/>
          </a:xfrm>
          <a:prstGeom prst="rect">
            <a:avLst/>
          </a:prstGeom>
          <a:noFill/>
          <a:ln w="9525">
            <a:noFill/>
          </a:ln>
        </p:spPr>
        <p:txBody>
          <a:bodyPr lIns="52249" tIns="26124" rIns="52249" bIns="26124" anchor="t">
            <a:spAutoFit/>
          </a:bodyPr>
          <a:lstStyle/>
          <a:p>
            <a:pPr marL="0" marR="0" lvl="0" indent="0" algn="ctr" defTabSz="2508250" eaLnBrk="1" fontAlgn="base" latinLnBrk="0" hangingPunct="1">
              <a:lnSpc>
                <a:spcPct val="100000"/>
              </a:lnSpc>
              <a:spcBef>
                <a:spcPct val="50000"/>
              </a:spcBef>
              <a:spcAft>
                <a:spcPct val="0"/>
              </a:spcAft>
              <a:buClrTx/>
              <a:buSzTx/>
              <a:buFontTx/>
              <a:buNone/>
              <a:tabLst/>
              <a:defRPr/>
            </a:pPr>
            <a:r>
              <a:rPr kumimoji="0" lang="en-US" altLang="zh-CN" sz="3700" b="1" i="1"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Figure #1</a:t>
            </a:r>
          </a:p>
        </p:txBody>
      </p:sp>
      <p:sp>
        <p:nvSpPr>
          <p:cNvPr id="4106" name="Text Box 25"/>
          <p:cNvSpPr txBox="1"/>
          <p:nvPr/>
        </p:nvSpPr>
        <p:spPr>
          <a:xfrm>
            <a:off x="12604750" y="11282363"/>
            <a:ext cx="3114675" cy="614362"/>
          </a:xfrm>
          <a:prstGeom prst="rect">
            <a:avLst/>
          </a:prstGeom>
          <a:noFill/>
          <a:ln w="9525">
            <a:noFill/>
          </a:ln>
        </p:spPr>
        <p:txBody>
          <a:bodyPr lIns="52249" tIns="26124" rIns="52249" bIns="26124" anchor="t">
            <a:spAutoFit/>
          </a:bodyPr>
          <a:lstStyle/>
          <a:p>
            <a:pPr marL="0" marR="0" lvl="0" indent="0" algn="ctr" defTabSz="2508250" eaLnBrk="1" fontAlgn="base" latinLnBrk="0" hangingPunct="1">
              <a:lnSpc>
                <a:spcPct val="100000"/>
              </a:lnSpc>
              <a:spcBef>
                <a:spcPct val="50000"/>
              </a:spcBef>
              <a:spcAft>
                <a:spcPct val="0"/>
              </a:spcAft>
              <a:buClrTx/>
              <a:buSzTx/>
              <a:buFontTx/>
              <a:buNone/>
              <a:tabLst/>
              <a:defRPr/>
            </a:pPr>
            <a:r>
              <a:rPr kumimoji="0" lang="en-US" altLang="zh-CN" sz="3700" b="1" i="1"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Figure #2</a:t>
            </a:r>
          </a:p>
        </p:txBody>
      </p:sp>
      <p:sp>
        <p:nvSpPr>
          <p:cNvPr id="4107" name="AutoShape 26"/>
          <p:cNvSpPr/>
          <p:nvPr/>
        </p:nvSpPr>
        <p:spPr>
          <a:xfrm>
            <a:off x="12617450" y="12336463"/>
            <a:ext cx="3143250" cy="3248025"/>
          </a:xfrm>
          <a:prstGeom prst="flowChartOr">
            <a:avLst/>
          </a:prstGeom>
          <a:solidFill>
            <a:schemeClr val="bg1"/>
          </a:solidFill>
          <a:ln w="9525" cap="flat" cmpd="sng">
            <a:solidFill>
              <a:schemeClr val="tx1"/>
            </a:solidFill>
            <a:prstDash val="solid"/>
            <a:round/>
            <a:headEnd type="none" w="med" len="med"/>
            <a:tailEnd type="none" w="med" len="med"/>
          </a:ln>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zh-CN" sz="49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108" name="Text Box 27"/>
          <p:cNvSpPr txBox="1"/>
          <p:nvPr/>
        </p:nvSpPr>
        <p:spPr>
          <a:xfrm>
            <a:off x="10242550" y="21570950"/>
            <a:ext cx="4192588" cy="808038"/>
          </a:xfrm>
          <a:prstGeom prst="rect">
            <a:avLst/>
          </a:prstGeom>
          <a:noFill/>
          <a:ln w="9525">
            <a:noFill/>
          </a:ln>
        </p:spPr>
        <p:txBody>
          <a:bodyPr lIns="52249" tIns="26124" rIns="52249" bIns="26124" anchor="t">
            <a:spAutoFit/>
          </a:bodyPr>
          <a:lstStyle/>
          <a:p>
            <a:pPr marL="0" marR="0" lvl="0" indent="0" algn="ctr" defTabSz="2508250" eaLnBrk="1" fontAlgn="base" latinLnBrk="0" hangingPunct="1">
              <a:lnSpc>
                <a:spcPct val="100000"/>
              </a:lnSpc>
              <a:spcBef>
                <a:spcPct val="50000"/>
              </a:spcBef>
              <a:spcAft>
                <a:spcPct val="0"/>
              </a:spcAft>
              <a:buClrTx/>
              <a:buSzTx/>
              <a:buFontTx/>
              <a:buNone/>
              <a:tabLst/>
              <a:defRPr/>
            </a:pPr>
            <a:r>
              <a:rPr kumimoji="0" lang="en-US" altLang="zh-CN" sz="4900" b="1"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Bibliography</a:t>
            </a:r>
          </a:p>
        </p:txBody>
      </p:sp>
      <p:sp>
        <p:nvSpPr>
          <p:cNvPr id="4109" name="Rectangle 35"/>
          <p:cNvSpPr/>
          <p:nvPr/>
        </p:nvSpPr>
        <p:spPr>
          <a:xfrm>
            <a:off x="8712200" y="12304713"/>
            <a:ext cx="3429000" cy="3270250"/>
          </a:xfrm>
          <a:prstGeom prst="rect">
            <a:avLst/>
          </a:prstGeom>
          <a:solidFill>
            <a:schemeClr val="bg1"/>
          </a:solidFill>
          <a:ln w="9525" cap="flat" cmpd="sng">
            <a:solidFill>
              <a:schemeClr val="tx1"/>
            </a:solidFill>
            <a:prstDash val="solid"/>
            <a:miter/>
            <a:headEnd type="none" w="med" len="med"/>
            <a:tailEnd type="none" w="med" len="med"/>
          </a:ln>
        </p:spPr>
        <p:txBody>
          <a:bodyPr wrap="none" lIns="52249" tIns="26124" rIns="52249" bIns="26124" anchor="ctr"/>
          <a:lstStyle/>
          <a:p>
            <a:pPr marL="0" marR="0" lvl="0" indent="0" algn="ctr" defTabSz="522605" eaLnBrk="0" fontAlgn="base" latinLnBrk="0" hangingPunct="0">
              <a:lnSpc>
                <a:spcPct val="100000"/>
              </a:lnSpc>
              <a:spcBef>
                <a:spcPct val="0"/>
              </a:spcBef>
              <a:spcAft>
                <a:spcPct val="0"/>
              </a:spcAft>
              <a:buClrTx/>
              <a:buSzTx/>
              <a:buFontTx/>
              <a:buNone/>
              <a:tabLst/>
              <a:defRPr/>
            </a:pPr>
            <a:r>
              <a:rPr kumimoji="0" lang="en-US" altLang="zh-CN" sz="25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CHART or PICTURE</a:t>
            </a:r>
          </a:p>
        </p:txBody>
      </p:sp>
      <p:sp>
        <p:nvSpPr>
          <p:cNvPr id="4110" name="Text Box 36"/>
          <p:cNvSpPr txBox="1"/>
          <p:nvPr/>
        </p:nvSpPr>
        <p:spPr>
          <a:xfrm>
            <a:off x="642938" y="17564100"/>
            <a:ext cx="7191375" cy="5194300"/>
          </a:xfrm>
          <a:prstGeom prst="rect">
            <a:avLst/>
          </a:prstGeom>
          <a:noFill/>
          <a:ln w="57150">
            <a:noFill/>
          </a:ln>
        </p:spPr>
        <p:txBody>
          <a:bodyPr lIns="34953" tIns="17476" rIns="34953" bIns="17476" anchor="t">
            <a:spAutoFit/>
          </a:bodyPr>
          <a:lstStyle/>
          <a:p>
            <a:pPr marL="0" marR="0" lvl="0" indent="0" algn="l" defTabSz="351155" eaLnBrk="0" fontAlgn="base" latinLnBrk="0" hangingPunct="0">
              <a:lnSpc>
                <a:spcPct val="95000"/>
              </a:lnSpc>
              <a:spcBef>
                <a:spcPct val="0"/>
              </a:spcBef>
              <a:spcAft>
                <a:spcPct val="0"/>
              </a:spcAft>
              <a:buClrTx/>
              <a:buSzTx/>
              <a:buFontTx/>
              <a:buNone/>
              <a:tabLst/>
              <a:defRPr/>
            </a:pPr>
            <a:r>
              <a:rPr kumimoji="0" lang="en-US" altLang="zh-CN" sz="18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351155" eaLnBrk="0" fontAlgn="base" latinLnBrk="0" hangingPunct="0">
              <a:lnSpc>
                <a:spcPct val="95000"/>
              </a:lnSpc>
              <a:spcBef>
                <a:spcPct val="0"/>
              </a:spcBef>
              <a:spcAft>
                <a:spcPct val="0"/>
              </a:spcAft>
              <a:buClrTx/>
              <a:buSzTx/>
              <a:buFontTx/>
              <a:buNone/>
              <a:tabLst/>
              <a:defRPr/>
            </a:pPr>
            <a:endParaRPr kumimoji="0" lang="en-US" altLang="zh-CN" sz="18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351155" eaLnBrk="0" fontAlgn="base" latinLnBrk="0" hangingPunct="0">
              <a:lnSpc>
                <a:spcPct val="95000"/>
              </a:lnSpc>
              <a:spcBef>
                <a:spcPct val="0"/>
              </a:spcBef>
              <a:spcAft>
                <a:spcPct val="0"/>
              </a:spcAft>
              <a:buClrTx/>
              <a:buSzTx/>
              <a:buFontTx/>
              <a:buNone/>
              <a:tabLst/>
              <a:defRPr/>
            </a:pPr>
            <a:r>
              <a:rPr kumimoji="0" lang="en-US" altLang="zh-CN" sz="18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351155" eaLnBrk="0" fontAlgn="base" latinLnBrk="0" hangingPunct="0">
              <a:lnSpc>
                <a:spcPct val="100000"/>
              </a:lnSpc>
              <a:spcBef>
                <a:spcPct val="0"/>
              </a:spcBef>
              <a:spcAft>
                <a:spcPct val="0"/>
              </a:spcAft>
              <a:buClrTx/>
              <a:buSzTx/>
              <a:buFontTx/>
              <a:buNone/>
              <a:tabLst/>
              <a:defRPr/>
            </a:pPr>
            <a:endParaRPr kumimoji="0" lang="en-US" altLang="zh-CN" sz="14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
        <p:nvSpPr>
          <p:cNvPr id="4111" name="Text Box 38"/>
          <p:cNvSpPr txBox="1"/>
          <p:nvPr/>
        </p:nvSpPr>
        <p:spPr>
          <a:xfrm>
            <a:off x="8670925" y="22213888"/>
            <a:ext cx="6931025" cy="2352675"/>
          </a:xfrm>
          <a:prstGeom prst="rect">
            <a:avLst/>
          </a:prstGeom>
          <a:noFill/>
          <a:ln w="57150">
            <a:noFill/>
          </a:ln>
        </p:spPr>
        <p:txBody>
          <a:bodyPr lIns="34953" tIns="17476" rIns="34953" bIns="17476" anchor="t">
            <a:spAutoFit/>
          </a:bodyPr>
          <a:lstStyle/>
          <a:p>
            <a:pPr marL="195580" marR="0" lvl="0" indent="-195580" algn="l" defTabSz="351155" eaLnBrk="0" fontAlgn="base" latinLnBrk="0" hangingPunct="0">
              <a:lnSpc>
                <a:spcPct val="95000"/>
              </a:lnSpc>
              <a:spcBef>
                <a:spcPct val="0"/>
              </a:spcBef>
              <a:spcAft>
                <a:spcPct val="0"/>
              </a:spcAft>
              <a:buClrTx/>
              <a:buSzTx/>
              <a:buFontTx/>
              <a:buNone/>
              <a:tabLst/>
              <a:defRPr/>
            </a:pPr>
            <a:endParaRPr kumimoji="0" lang="en-US" altLang="zh-CN" sz="1600" b="1" i="0" u="sng"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195580" marR="0" lvl="0" indent="-195580" algn="l" defTabSz="351155" eaLnBrk="0" fontAlgn="base" latinLnBrk="0" hangingPunct="0">
              <a:lnSpc>
                <a:spcPct val="95000"/>
              </a:lnSpc>
              <a:spcBef>
                <a:spcPct val="0"/>
              </a:spcBef>
              <a:spcAft>
                <a:spcPct val="0"/>
              </a:spcAft>
              <a:buClrTx/>
              <a:buSzTx/>
              <a:buFontTx/>
              <a:buAutoNum type="arabicPeriod"/>
              <a:tabLst/>
              <a:defRPr/>
            </a:pPr>
            <a:r>
              <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a:t>
            </a:r>
          </a:p>
          <a:p>
            <a:pPr marL="195580" marR="0" lvl="0" indent="-195580" algn="l" defTabSz="351155" eaLnBrk="0" fontAlgn="base" latinLnBrk="0" hangingPunct="0">
              <a:lnSpc>
                <a:spcPct val="95000"/>
              </a:lnSpc>
              <a:spcBef>
                <a:spcPct val="0"/>
              </a:spcBef>
              <a:spcAft>
                <a:spcPct val="0"/>
              </a:spcAft>
              <a:buClrTx/>
              <a:buSzTx/>
              <a:buFontTx/>
              <a:buAutoNum type="arabicPeriod"/>
              <a:tabLst/>
              <a:defRPr/>
            </a:pPr>
            <a:r>
              <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a:t>
            </a:r>
          </a:p>
          <a:p>
            <a:pPr marL="195580" marR="0" lvl="0" indent="-195580" algn="l" defTabSz="351155" eaLnBrk="0" fontAlgn="base" latinLnBrk="0" hangingPunct="0">
              <a:lnSpc>
                <a:spcPct val="95000"/>
              </a:lnSpc>
              <a:spcBef>
                <a:spcPct val="0"/>
              </a:spcBef>
              <a:spcAft>
                <a:spcPct val="0"/>
              </a:spcAft>
              <a:buClrTx/>
              <a:buSzTx/>
              <a:buFont typeface="Symbol" panose="05050102010706020507" pitchFamily="18" charset="2"/>
              <a:buAutoNum type="arabicPeriod"/>
              <a:tabLst/>
              <a:defRPr/>
            </a:pPr>
            <a:r>
              <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a:t>
            </a:r>
          </a:p>
          <a:p>
            <a:pPr marL="195580" marR="0" lvl="0" indent="-195580" algn="l" defTabSz="351155" eaLnBrk="0" fontAlgn="base" latinLnBrk="0" hangingPunct="0">
              <a:lnSpc>
                <a:spcPct val="95000"/>
              </a:lnSpc>
              <a:spcBef>
                <a:spcPct val="0"/>
              </a:spcBef>
              <a:spcAft>
                <a:spcPct val="0"/>
              </a:spcAft>
              <a:buClrTx/>
              <a:buSzTx/>
              <a:buFont typeface="Symbol" panose="05050102010706020507" pitchFamily="18" charset="2"/>
              <a:buAutoNum type="arabicPeriod"/>
              <a:tabLst/>
              <a:defRPr/>
            </a:pPr>
            <a:r>
              <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a:t>
            </a:r>
          </a:p>
          <a:p>
            <a:pPr marL="195580" marR="0" lvl="0" indent="-195580" algn="l" defTabSz="351155" eaLnBrk="0" fontAlgn="base" latinLnBrk="0" hangingPunct="0">
              <a:lnSpc>
                <a:spcPct val="95000"/>
              </a:lnSpc>
              <a:spcBef>
                <a:spcPct val="0"/>
              </a:spcBef>
              <a:spcAft>
                <a:spcPct val="0"/>
              </a:spcAft>
              <a:buClrTx/>
              <a:buSzTx/>
              <a:buFont typeface="Symbol" panose="05050102010706020507" pitchFamily="18" charset="2"/>
              <a:buAutoNum type="arabicPeriod"/>
              <a:tabLst/>
              <a:defRPr/>
            </a:pPr>
            <a:endPar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
        <p:nvSpPr>
          <p:cNvPr id="4112" name="Text Box 39"/>
          <p:cNvSpPr txBox="1"/>
          <p:nvPr/>
        </p:nvSpPr>
        <p:spPr>
          <a:xfrm>
            <a:off x="8596313" y="5522913"/>
            <a:ext cx="7177087" cy="5183187"/>
          </a:xfrm>
          <a:prstGeom prst="rect">
            <a:avLst/>
          </a:prstGeom>
          <a:noFill/>
          <a:ln w="57150">
            <a:noFill/>
          </a:ln>
        </p:spPr>
        <p:txBody>
          <a:bodyPr lIns="34953" tIns="17476" rIns="34953" bIns="17476" anchor="t">
            <a:spAutoFit/>
          </a:bodyPr>
          <a:lstStyle/>
          <a:p>
            <a:pPr marL="0" marR="0" lvl="0" indent="0" algn="l" defTabSz="351155" eaLnBrk="0" fontAlgn="base" latinLnBrk="0" hangingPunct="0">
              <a:lnSpc>
                <a:spcPct val="95000"/>
              </a:lnSpc>
              <a:spcBef>
                <a:spcPct val="0"/>
              </a:spcBef>
              <a:spcAft>
                <a:spcPct val="0"/>
              </a:spcAft>
              <a:buClrTx/>
              <a:buSzTx/>
              <a:buFontTx/>
              <a:buNone/>
              <a:tabLst/>
              <a:defRPr/>
            </a:pPr>
            <a:r>
              <a:rPr kumimoji="0" lang="en-US" altLang="zh-CN" sz="18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351155" eaLnBrk="0" fontAlgn="base" latinLnBrk="0" hangingPunct="0">
              <a:lnSpc>
                <a:spcPct val="95000"/>
              </a:lnSpc>
              <a:spcBef>
                <a:spcPct val="0"/>
              </a:spcBef>
              <a:spcAft>
                <a:spcPct val="0"/>
              </a:spcAft>
              <a:buClrTx/>
              <a:buSzTx/>
              <a:buFontTx/>
              <a:buNone/>
              <a:tabLst/>
              <a:defRPr/>
            </a:pPr>
            <a:endParaRPr kumimoji="0" lang="en-US" altLang="zh-CN" sz="18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351155" eaLnBrk="0" fontAlgn="base" latinLnBrk="0" hangingPunct="0">
              <a:lnSpc>
                <a:spcPct val="95000"/>
              </a:lnSpc>
              <a:spcBef>
                <a:spcPct val="0"/>
              </a:spcBef>
              <a:spcAft>
                <a:spcPct val="0"/>
              </a:spcAft>
              <a:buClrTx/>
              <a:buSzTx/>
              <a:buFontTx/>
              <a:buNone/>
              <a:tabLst/>
              <a:defRPr/>
            </a:pPr>
            <a:r>
              <a:rPr kumimoji="0" lang="en-US" altLang="zh-CN" sz="18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18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351155" eaLnBrk="0" fontAlgn="base" latinLnBrk="0" hangingPunct="0">
              <a:lnSpc>
                <a:spcPct val="95000"/>
              </a:lnSpc>
              <a:spcBef>
                <a:spcPct val="0"/>
              </a:spcBef>
              <a:spcAft>
                <a:spcPct val="0"/>
              </a:spcAft>
              <a:buClrTx/>
              <a:buSzTx/>
              <a:buFontTx/>
              <a:buNone/>
              <a:tabLst/>
              <a:defRPr/>
            </a:pPr>
            <a:endParaRPr kumimoji="0" lang="en-US" altLang="zh-CN" sz="14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
        <p:nvSpPr>
          <p:cNvPr id="4113" name="Text Box 40"/>
          <p:cNvSpPr txBox="1"/>
          <p:nvPr/>
        </p:nvSpPr>
        <p:spPr>
          <a:xfrm>
            <a:off x="8582025" y="17221200"/>
            <a:ext cx="7262813" cy="4135438"/>
          </a:xfrm>
          <a:prstGeom prst="rect">
            <a:avLst/>
          </a:prstGeom>
          <a:noFill/>
          <a:ln w="57150">
            <a:noFill/>
          </a:ln>
        </p:spPr>
        <p:txBody>
          <a:bodyPr lIns="34953" tIns="17476" rIns="34953" bIns="17476" anchor="t">
            <a:spAutoFit/>
          </a:bodyPr>
          <a:lstStyle/>
          <a:p>
            <a:pPr marL="0" marR="0" lvl="0" indent="0" algn="l" defTabSz="351155" eaLnBrk="0" fontAlgn="base" latinLnBrk="0" hangingPunct="0">
              <a:lnSpc>
                <a:spcPct val="95000"/>
              </a:lnSpc>
              <a:spcBef>
                <a:spcPct val="0"/>
              </a:spcBef>
              <a:spcAft>
                <a:spcPct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marL="0" marR="0" lvl="0" indent="0" algn="l" defTabSz="351155" eaLnBrk="0" fontAlgn="base" latinLnBrk="0" hangingPunct="0">
              <a:lnSpc>
                <a:spcPct val="95000"/>
              </a:lnSpc>
              <a:spcBef>
                <a:spcPct val="0"/>
              </a:spcBef>
              <a:spcAft>
                <a:spcPct val="0"/>
              </a:spcAft>
              <a:buClrTx/>
              <a:buSzTx/>
              <a:buFontTx/>
              <a:buNone/>
              <a:tabLst/>
              <a:defRPr/>
            </a:pP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351155" eaLnBrk="0" fontAlgn="base" latinLnBrk="0" hangingPunct="0">
              <a:lnSpc>
                <a:spcPct val="95000"/>
              </a:lnSpc>
              <a:spcBef>
                <a:spcPct val="0"/>
              </a:spcBef>
              <a:spcAft>
                <a:spcPct val="0"/>
              </a:spcAft>
              <a:buClrTx/>
              <a:buSzTx/>
              <a:buFontTx/>
              <a:buNone/>
              <a:tabLst/>
              <a:defRPr/>
            </a:pP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1600" b="1"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a:p>
            <a:pPr marL="0" marR="0" lvl="0" indent="0" algn="l" defTabSz="351155" eaLnBrk="0" fontAlgn="base" latinLnBrk="0" hangingPunct="0">
              <a:lnSpc>
                <a:spcPct val="95000"/>
              </a:lnSpc>
              <a:spcBef>
                <a:spcPct val="0"/>
              </a:spcBef>
              <a:spcAft>
                <a:spcPct val="0"/>
              </a:spcAft>
              <a:buClrTx/>
              <a:buSzTx/>
              <a:buFontTx/>
              <a:buNone/>
              <a:tabLst/>
              <a:defRPr/>
            </a:pPr>
            <a:endParaRPr kumimoji="0" lang="en-US" altLang="zh-CN" sz="11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
        <p:nvSpPr>
          <p:cNvPr id="4114" name="Text Box 42"/>
          <p:cNvSpPr txBox="1"/>
          <p:nvPr/>
        </p:nvSpPr>
        <p:spPr>
          <a:xfrm>
            <a:off x="1920875" y="4483100"/>
            <a:ext cx="4635500" cy="796925"/>
          </a:xfrm>
          <a:prstGeom prst="rect">
            <a:avLst/>
          </a:prstGeom>
          <a:noFill/>
          <a:ln w="9525">
            <a:noFill/>
          </a:ln>
        </p:spPr>
        <p:txBody>
          <a:bodyPr lIns="52249" tIns="26124" rIns="52249" bIns="26124" anchor="t">
            <a:spAutoFit/>
          </a:bodyPr>
          <a:lstStyle/>
          <a:p>
            <a:pPr marL="0" marR="0" lvl="0" indent="0" algn="ctr" defTabSz="2508250" eaLnBrk="1" fontAlgn="base" latinLnBrk="0" hangingPunct="1">
              <a:lnSpc>
                <a:spcPct val="100000"/>
              </a:lnSpc>
              <a:spcBef>
                <a:spcPct val="50000"/>
              </a:spcBef>
              <a:spcAft>
                <a:spcPct val="0"/>
              </a:spcAft>
              <a:buClrTx/>
              <a:buSzTx/>
              <a:buFontTx/>
              <a:buNone/>
              <a:tabLst/>
              <a:defRPr/>
            </a:pPr>
            <a:r>
              <a:rPr kumimoji="0" lang="en-US" altLang="zh-CN" sz="4900" b="1"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Introduction</a:t>
            </a:r>
          </a:p>
        </p:txBody>
      </p:sp>
      <p:sp>
        <p:nvSpPr>
          <p:cNvPr id="4115" name="Text Box 43"/>
          <p:cNvSpPr txBox="1"/>
          <p:nvPr/>
        </p:nvSpPr>
        <p:spPr>
          <a:xfrm>
            <a:off x="10315575" y="4492625"/>
            <a:ext cx="3686175" cy="796925"/>
          </a:xfrm>
          <a:prstGeom prst="rect">
            <a:avLst/>
          </a:prstGeom>
          <a:noFill/>
          <a:ln w="9525">
            <a:noFill/>
          </a:ln>
        </p:spPr>
        <p:txBody>
          <a:bodyPr lIns="52249" tIns="26124" rIns="52249" bIns="26124" anchor="t">
            <a:spAutoFit/>
          </a:bodyPr>
          <a:lstStyle/>
          <a:p>
            <a:pPr marL="0" marR="0" lvl="0" indent="0" algn="ctr" defTabSz="2508250" eaLnBrk="1" fontAlgn="base" latinLnBrk="0" hangingPunct="1">
              <a:lnSpc>
                <a:spcPct val="100000"/>
              </a:lnSpc>
              <a:spcBef>
                <a:spcPct val="50000"/>
              </a:spcBef>
              <a:spcAft>
                <a:spcPct val="0"/>
              </a:spcAft>
              <a:buClrTx/>
              <a:buSzTx/>
              <a:buFontTx/>
              <a:buNone/>
              <a:tabLst/>
              <a:defRPr/>
            </a:pPr>
            <a:r>
              <a:rPr kumimoji="0" lang="en-US" altLang="zh-CN" sz="4900" b="1"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Results</a:t>
            </a:r>
          </a:p>
        </p:txBody>
      </p:sp>
      <p:sp>
        <p:nvSpPr>
          <p:cNvPr id="4116" name="AutoShape 50"/>
          <p:cNvSpPr/>
          <p:nvPr/>
        </p:nvSpPr>
        <p:spPr>
          <a:xfrm>
            <a:off x="8401050" y="24839613"/>
            <a:ext cx="7743825" cy="1639887"/>
          </a:xfrm>
          <a:prstGeom prst="roundRect">
            <a:avLst>
              <a:gd name="adj" fmla="val 7000"/>
            </a:avLst>
          </a:prstGeom>
          <a:solidFill>
            <a:schemeClr val="bg1"/>
          </a:solidFill>
          <a:ln w="9525" cap="flat" cmpd="sng">
            <a:solidFill>
              <a:schemeClr val="tx1"/>
            </a:solidFill>
            <a:prstDash val="solid"/>
            <a:round/>
            <a:headEnd type="none" w="med" len="med"/>
            <a:tailEnd type="none" w="med" len="med"/>
          </a:ln>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zh-CN" sz="49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117" name="Text Box 27"/>
          <p:cNvSpPr txBox="1"/>
          <p:nvPr/>
        </p:nvSpPr>
        <p:spPr>
          <a:xfrm>
            <a:off x="9977438" y="24857075"/>
            <a:ext cx="4589462" cy="622300"/>
          </a:xfrm>
          <a:prstGeom prst="rect">
            <a:avLst/>
          </a:prstGeom>
          <a:noFill/>
          <a:ln w="9525">
            <a:noFill/>
          </a:ln>
        </p:spPr>
        <p:txBody>
          <a:bodyPr lIns="52249" tIns="26124" rIns="52249" bIns="26124" anchor="t">
            <a:spAutoFit/>
          </a:bodyPr>
          <a:lstStyle/>
          <a:p>
            <a:pPr marL="0" marR="0" lvl="0" indent="0" algn="ctr" defTabSz="2508250" eaLnBrk="1" fontAlgn="base" latinLnBrk="0" hangingPunct="1">
              <a:lnSpc>
                <a:spcPct val="100000"/>
              </a:lnSpc>
              <a:spcBef>
                <a:spcPct val="50000"/>
              </a:spcBef>
              <a:spcAft>
                <a:spcPct val="0"/>
              </a:spcAft>
              <a:buClrTx/>
              <a:buSzTx/>
              <a:buFontTx/>
              <a:buNone/>
              <a:tabLst/>
              <a:defRPr/>
            </a:pPr>
            <a:r>
              <a:rPr kumimoji="0" lang="en-US" altLang="zh-CN" sz="37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Contact Information</a:t>
            </a:r>
          </a:p>
        </p:txBody>
      </p:sp>
      <p:sp>
        <p:nvSpPr>
          <p:cNvPr id="4118" name="Text Box 27"/>
          <p:cNvSpPr txBox="1"/>
          <p:nvPr/>
        </p:nvSpPr>
        <p:spPr>
          <a:xfrm>
            <a:off x="8589963" y="25552400"/>
            <a:ext cx="7389812" cy="728663"/>
          </a:xfrm>
          <a:prstGeom prst="rect">
            <a:avLst/>
          </a:prstGeom>
          <a:noFill/>
          <a:ln w="9525">
            <a:noFill/>
          </a:ln>
        </p:spPr>
        <p:txBody>
          <a:bodyPr lIns="52249" tIns="26124" rIns="52249" bIns="26124" anchor="t">
            <a:spAutoFit/>
          </a:bodyPr>
          <a:lstStyle/>
          <a:p>
            <a:pPr marL="0" marR="0" lvl="0" indent="0" algn="l" defTabSz="2508250" eaLnBrk="1" fontAlgn="base" latinLnBrk="0" hangingPunct="1">
              <a:lnSpc>
                <a:spcPct val="100000"/>
              </a:lnSpc>
              <a:spcBef>
                <a:spcPct val="0"/>
              </a:spcBef>
              <a:spcAft>
                <a:spcPct val="0"/>
              </a:spcAft>
              <a:buClrTx/>
              <a:buSzTx/>
              <a:buFontTx/>
              <a:buNone/>
              <a:tabLst/>
              <a:defRPr/>
            </a:pPr>
            <a:r>
              <a:rPr kumimoji="0" lang="en-US" altLang="zh-CN" sz="22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Author</a:t>
            </a:r>
            <a:r>
              <a:rPr kumimoji="0" lang="zh-CN" altLang="en-US" sz="22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r>
              <a:rPr kumimoji="0" lang="en-US" altLang="zh-CN" sz="22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XXXXX</a:t>
            </a:r>
          </a:p>
          <a:p>
            <a:pPr marL="0" marR="0" lvl="0" indent="0" algn="l" defTabSz="2508250" eaLnBrk="1" fontAlgn="base" latinLnBrk="0" hangingPunct="1">
              <a:lnSpc>
                <a:spcPct val="100000"/>
              </a:lnSpc>
              <a:spcBef>
                <a:spcPct val="0"/>
              </a:spcBef>
              <a:spcAft>
                <a:spcPct val="0"/>
              </a:spcAft>
              <a:buClrTx/>
              <a:buSzTx/>
              <a:buFontTx/>
              <a:buNone/>
              <a:tabLst/>
              <a:defRPr/>
            </a:pPr>
            <a:r>
              <a:rPr kumimoji="0" lang="en-US" altLang="zh-CN" sz="22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Tel</a:t>
            </a:r>
            <a:r>
              <a:rPr kumimoji="0" lang="zh-CN" altLang="en-US" sz="22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r>
              <a:rPr kumimoji="0" lang="en-US" altLang="zh-CN" sz="22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XXXXXXXX             E-mail</a:t>
            </a:r>
            <a:r>
              <a:rPr kumimoji="0" lang="zh-CN" altLang="en-US" sz="22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r>
              <a:rPr kumimoji="0" lang="en-US" altLang="zh-CN" sz="2200" b="0" i="0" u="none" strike="noStrike" kern="120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XXXXX@XXXX</a:t>
            </a:r>
          </a:p>
        </p:txBody>
      </p:sp>
      <p:sp>
        <p:nvSpPr>
          <p:cNvPr id="4119" name="文本框 4"/>
          <p:cNvSpPr txBox="1"/>
          <p:nvPr/>
        </p:nvSpPr>
        <p:spPr>
          <a:xfrm>
            <a:off x="8029575" y="26599197"/>
            <a:ext cx="8864600" cy="984885"/>
          </a:xfrm>
          <a:prstGeom prst="rect">
            <a:avLst/>
          </a:prstGeom>
          <a:noFill/>
          <a:ln w="9525">
            <a:noFill/>
          </a:ln>
        </p:spPr>
        <p:txBody>
          <a:bodyPr anchor="t">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zh-CN" sz="2000" b="1" i="0" u="none" strike="noStrike" kern="1200" cap="none" spc="0" normalizeH="0" baseline="0" noProof="0" dirty="0">
                <a:ln>
                  <a:noFill/>
                </a:ln>
                <a:solidFill>
                  <a:srgbClr val="A6A6A6"/>
                </a:solidFill>
                <a:effectLst/>
                <a:uLnTx/>
                <a:uFillTx/>
                <a:latin typeface="Adobe 黑体 Std R" pitchFamily="34" charset="-122"/>
                <a:ea typeface="Adobe 黑体 Std R" pitchFamily="34" charset="-122"/>
                <a:cs typeface="+mn-cs"/>
              </a:rPr>
              <a:t>2021</a:t>
            </a:r>
            <a:r>
              <a:rPr kumimoji="0" lang="zh-CN" altLang="en-US" sz="2000" b="1" i="0" u="none" strike="noStrike" kern="1200" cap="none" spc="0" normalizeH="0" baseline="0" noProof="0" dirty="0">
                <a:ln>
                  <a:noFill/>
                </a:ln>
                <a:solidFill>
                  <a:srgbClr val="A6A6A6"/>
                </a:solidFill>
                <a:effectLst/>
                <a:uLnTx/>
                <a:uFillTx/>
                <a:latin typeface="Adobe 黑体 Std R" pitchFamily="34" charset="-122"/>
                <a:ea typeface="Adobe 黑体 Std R" pitchFamily="34" charset="-122"/>
                <a:cs typeface="+mn-cs"/>
              </a:rPr>
              <a:t>年上海市西南片高校第三届“中西医对话”研究生学术论坛</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a:ln>
                  <a:noFill/>
                </a:ln>
                <a:solidFill>
                  <a:srgbClr val="A6A6A6"/>
                </a:solidFill>
                <a:effectLst/>
                <a:uLnTx/>
                <a:uFillTx/>
                <a:latin typeface="Adobe 黑体 Std R" pitchFamily="34" charset="-122"/>
                <a:ea typeface="Adobe 黑体 Std R" pitchFamily="34" charset="-122"/>
                <a:cs typeface="+mn-cs"/>
              </a:rPr>
              <a:t>暨“博极医源”研究生学术论坛</a:t>
            </a:r>
          </a:p>
          <a:p>
            <a:pPr marL="0" marR="0" lvl="0" indent="0" algn="l"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dirty="0">
              <a:ln>
                <a:noFill/>
              </a:ln>
              <a:solidFill>
                <a:srgbClr val="A6A6A6"/>
              </a:solidFill>
              <a:effectLst/>
              <a:uLnTx/>
              <a:uFillTx/>
              <a:latin typeface="Adobe 黑体 Std R" pitchFamily="34" charset="-122"/>
              <a:ea typeface="Adobe 黑体 Std R" pitchFamily="34" charset="-122"/>
              <a:cs typeface="+mn-cs"/>
            </a:endParaRPr>
          </a:p>
        </p:txBody>
      </p:sp>
      <p:pic>
        <p:nvPicPr>
          <p:cNvPr id="5" name="图片 4">
            <a:extLst>
              <a:ext uri="{FF2B5EF4-FFF2-40B4-BE49-F238E27FC236}">
                <a16:creationId xmlns:a16="http://schemas.microsoft.com/office/drawing/2014/main" id="{CD30A3FF-4629-4D41-8962-76BA127531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70" y="512828"/>
            <a:ext cx="3356610" cy="2352544"/>
          </a:xfrm>
          <a:prstGeom prst="rect">
            <a:avLst/>
          </a:prstGeom>
        </p:spPr>
      </p:pic>
    </p:spTree>
    <p:extLst>
      <p:ext uri="{BB962C8B-B14F-4D97-AF65-F5344CB8AC3E}">
        <p14:creationId xmlns:p14="http://schemas.microsoft.com/office/powerpoint/2010/main" val="2216465040"/>
      </p:ext>
    </p:extLst>
  </p:cSld>
  <p:clrMapOvr>
    <a:masterClrMapping/>
  </p:clrMapOvr>
</p:sld>
</file>

<file path=ppt/theme/theme1.xml><?xml version="1.0" encoding="utf-8"?>
<a:theme xmlns:a="http://schemas.openxmlformats.org/drawingml/2006/main" name="Default Design">
  <a:themeElements>
    <a:clrScheme name="Custom 1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2508250" rtl="0" eaLnBrk="1" fontAlgn="base" latinLnBrk="0" hangingPunct="1">
          <a:lnSpc>
            <a:spcPct val="100000"/>
          </a:lnSpc>
          <a:spcBef>
            <a:spcPct val="0"/>
          </a:spcBef>
          <a:spcAft>
            <a:spcPct val="0"/>
          </a:spcAft>
          <a:buClrTx/>
          <a:buSzTx/>
          <a:buFontTx/>
          <a:buNone/>
          <a:defRPr kumimoji="0" lang="en-US" sz="49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2508250" rtl="0" eaLnBrk="1" fontAlgn="base" latinLnBrk="0" hangingPunct="1">
          <a:lnSpc>
            <a:spcPct val="100000"/>
          </a:lnSpc>
          <a:spcBef>
            <a:spcPct val="0"/>
          </a:spcBef>
          <a:spcAft>
            <a:spcPct val="0"/>
          </a:spcAft>
          <a:buClrTx/>
          <a:buSzTx/>
          <a:buFontTx/>
          <a:buNone/>
          <a:defRPr kumimoji="0" lang="en-US" sz="49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614</Words>
  <Application>Microsoft Office PowerPoint</Application>
  <PresentationFormat>自定义</PresentationFormat>
  <Paragraphs>52</Paragraphs>
  <Slides>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Adobe 黑体 Std R</vt:lpstr>
      <vt:lpstr>Arial</vt:lpstr>
      <vt:lpstr>Symbol</vt:lpstr>
      <vt:lpstr>Times New Roman</vt:lpstr>
      <vt:lpstr>Default Design</vt:lpstr>
      <vt:lpstr>PowerPoint 演示文稿</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lei jun</cp:lastModifiedBy>
  <cp:revision>12</cp:revision>
  <dcterms:created xsi:type="dcterms:W3CDTF">2008-12-04T00:20:37Z</dcterms:created>
  <dcterms:modified xsi:type="dcterms:W3CDTF">2021-09-30T02:28:07Z</dcterms:modified>
  <cp:category>Research Poster</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2052-11.1.0.8612</vt:lpwstr>
  </property>
</Properties>
</file>